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notesMasterIdLst>
    <p:notesMasterId r:id="rId6"/>
  </p:notesMasterIdLst>
  <p:sldIdLst>
    <p:sldId id="256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56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0EC5A1-166F-4D99-A27D-C6DD8507CE64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8A2767-FC44-46A2-B4E4-0F281B11D8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8308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8A2767-FC44-46A2-B4E4-0F281B11D87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150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3/24/2017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D8BD707-D9CF-40AE-B4C6-C98DA3205C09}" type="datetimeFigureOut">
              <a:rPr lang="en-US" smtClean="0"/>
              <a:pPr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672935"/>
            <a:ext cx="7772400" cy="3962399"/>
          </a:xfrm>
        </p:spPr>
        <p:txBody>
          <a:bodyPr>
            <a:normAutofit/>
          </a:bodyPr>
          <a:lstStyle/>
          <a:p>
            <a:r>
              <a:rPr lang="en-US" sz="3600" dirty="0"/>
              <a:t>Half-Day Seminar on </a:t>
            </a:r>
            <a:br>
              <a:rPr lang="en-US" dirty="0"/>
            </a:br>
            <a:r>
              <a:rPr lang="en-US" sz="5400" b="1" i="1" u="sng" dirty="0">
                <a:solidFill>
                  <a:schemeClr val="tx2">
                    <a:lumMod val="10000"/>
                  </a:schemeClr>
                </a:solidFill>
              </a:rPr>
              <a:t>“Corporate Governance”</a:t>
            </a:r>
            <a:br>
              <a:rPr lang="en-US" sz="5400" b="1" i="1" u="sng" dirty="0">
                <a:solidFill>
                  <a:schemeClr val="tx2">
                    <a:lumMod val="10000"/>
                  </a:schemeClr>
                </a:solidFill>
              </a:rPr>
            </a:br>
            <a:r>
              <a:rPr lang="en-US" sz="3600" b="1" dirty="0">
                <a:solidFill>
                  <a:srgbClr val="FF0000"/>
                </a:solidFill>
              </a:rPr>
              <a:t>April 8</a:t>
            </a:r>
            <a:r>
              <a:rPr lang="en-US" sz="3600" b="1" baseline="30000" dirty="0">
                <a:solidFill>
                  <a:srgbClr val="FF0000"/>
                </a:solidFill>
              </a:rPr>
              <a:t>th</a:t>
            </a:r>
            <a:r>
              <a:rPr lang="en-US" sz="3600" b="1" dirty="0">
                <a:solidFill>
                  <a:srgbClr val="FF0000"/>
                </a:solidFill>
              </a:rPr>
              <a:t>  , 2017</a:t>
            </a:r>
            <a:br>
              <a:rPr lang="en-US" sz="3600" b="1" dirty="0">
                <a:solidFill>
                  <a:srgbClr val="FF0000"/>
                </a:solidFill>
              </a:rPr>
            </a:br>
            <a:r>
              <a:rPr lang="en-US" sz="3600" b="1" dirty="0">
                <a:solidFill>
                  <a:srgbClr val="7030A0"/>
                </a:solidFill>
              </a:rPr>
              <a:t>Saturday, (3 pm – 6 pm)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" y="322799"/>
            <a:ext cx="2133600" cy="210803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1134" y="428099"/>
            <a:ext cx="1439466" cy="2002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AutoShape 8" descr="Image result for Institution of Engineers pakistan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81000" y="5211723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accent5"/>
                </a:solidFill>
              </a:rPr>
              <a:t>Venue: 4</a:t>
            </a:r>
            <a:r>
              <a:rPr lang="en-US" sz="2800" b="1" baseline="30000" dirty="0">
                <a:solidFill>
                  <a:schemeClr val="accent5"/>
                </a:solidFill>
              </a:rPr>
              <a:t>th</a:t>
            </a:r>
            <a:r>
              <a:rPr lang="en-US" sz="2800" b="1" dirty="0">
                <a:solidFill>
                  <a:schemeClr val="accent5"/>
                </a:solidFill>
              </a:rPr>
              <a:t> Floor, IEP Building 177/2, </a:t>
            </a:r>
            <a:r>
              <a:rPr lang="en-US" sz="2800" b="1" dirty="0" err="1">
                <a:solidFill>
                  <a:schemeClr val="accent5"/>
                </a:solidFill>
              </a:rPr>
              <a:t>Liaquat</a:t>
            </a:r>
            <a:r>
              <a:rPr lang="en-US" sz="2800" b="1" dirty="0">
                <a:solidFill>
                  <a:schemeClr val="accent5"/>
                </a:solidFill>
              </a:rPr>
              <a:t> Barracks, Karachi </a:t>
            </a:r>
          </a:p>
        </p:txBody>
      </p:sp>
    </p:spTree>
    <p:extLst>
      <p:ext uri="{BB962C8B-B14F-4D97-AF65-F5344CB8AC3E}">
        <p14:creationId xmlns:p14="http://schemas.microsoft.com/office/powerpoint/2010/main" val="411247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5" descr="Image result for sanjeev gathan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7" descr="Image result for sanjeev gathani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342280"/>
            <a:ext cx="1524000" cy="1905000"/>
          </a:xfrm>
          <a:prstGeom prst="rect">
            <a:avLst/>
          </a:prstGeom>
          <a:solidFill>
            <a:srgbClr val="FFFFFF">
              <a:shade val="85000"/>
            </a:srgbClr>
          </a:solidFill>
          <a:ln w="381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/>
        </p:spPr>
      </p:pic>
      <p:sp>
        <p:nvSpPr>
          <p:cNvPr id="7" name="TextBox 6"/>
          <p:cNvSpPr txBox="1"/>
          <p:nvPr/>
        </p:nvSpPr>
        <p:spPr>
          <a:xfrm>
            <a:off x="663575" y="312738"/>
            <a:ext cx="6245226" cy="1579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5800"/>
              </a:lnSpc>
              <a:spcBef>
                <a:spcPct val="0"/>
              </a:spcBef>
            </a:pPr>
            <a:r>
              <a:rPr lang="en-US" sz="5400" b="1" u="sng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Expert Speaker</a:t>
            </a:r>
            <a:r>
              <a:rPr lang="en-US" sz="5400" b="1" dirty="0"/>
              <a:t> </a:t>
            </a:r>
          </a:p>
          <a:p>
            <a:pPr algn="ctr">
              <a:lnSpc>
                <a:spcPts val="5800"/>
              </a:lnSpc>
              <a:spcBef>
                <a:spcPct val="0"/>
              </a:spcBef>
            </a:pPr>
            <a:r>
              <a:rPr lang="en-US" sz="4400" b="1" dirty="0"/>
              <a:t>Mr. Sanjeev </a:t>
            </a:r>
            <a:r>
              <a:rPr lang="en-US" sz="4400" b="1" dirty="0" err="1"/>
              <a:t>Gathani</a:t>
            </a:r>
            <a:r>
              <a:rPr lang="en-US" sz="4400" b="1" dirty="0"/>
              <a:t> </a:t>
            </a:r>
            <a:endParaRPr lang="en-US" sz="4400" b="1" u="sng" dirty="0">
              <a:solidFill>
                <a:schemeClr val="tx2"/>
              </a:solidFill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  <a:ea typeface="+mj-ea"/>
              <a:cs typeface="+mj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07975" y="2426017"/>
            <a:ext cx="8683624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Bachelor Degree in Banking and Finance from Monash University, Melbourne, Australia. </a:t>
            </a:r>
          </a:p>
          <a:p>
            <a:endParaRPr lang="en-US" sz="105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Started his career with Price water house Malaysia as an Audit Executive.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1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Involved in several Corporate World Investigations across the APAC Region.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5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Developed Compliance and Anti-Bribery Programs for US Multinational within the APAC Region.</a:t>
            </a:r>
            <a:r>
              <a:rPr lang="en-US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1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Written articles in newspapers within the APAC Region on topics related to Corporate Governance. </a:t>
            </a:r>
          </a:p>
          <a:p>
            <a:r>
              <a:rPr lang="en-US" dirty="0"/>
              <a:t> </a:t>
            </a:r>
          </a:p>
          <a:p>
            <a:pPr algn="ctr"/>
            <a:r>
              <a:rPr lang="en-US" sz="2000" b="1" i="1" spc="300" dirty="0"/>
              <a:t>To know more about his Expertise , Do attend the Free Seminar!</a:t>
            </a:r>
          </a:p>
        </p:txBody>
      </p:sp>
    </p:spTree>
    <p:extLst>
      <p:ext uri="{BB962C8B-B14F-4D97-AF65-F5344CB8AC3E}">
        <p14:creationId xmlns:p14="http://schemas.microsoft.com/office/powerpoint/2010/main" val="1309035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762000"/>
          </a:xfrm>
        </p:spPr>
        <p:txBody>
          <a:bodyPr/>
          <a:lstStyle/>
          <a:p>
            <a:r>
              <a:rPr lang="en-US" sz="4800" b="1" u="sng" dirty="0"/>
              <a:t>About the Seminar</a:t>
            </a:r>
          </a:p>
        </p:txBody>
      </p:sp>
      <p:sp>
        <p:nvSpPr>
          <p:cNvPr id="3" name="Rectangle 2"/>
          <p:cNvSpPr/>
          <p:nvPr/>
        </p:nvSpPr>
        <p:spPr>
          <a:xfrm>
            <a:off x="381000" y="1371600"/>
            <a:ext cx="8305800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200" b="1" dirty="0"/>
              <a:t>Covers well-publicized failures in Corporate Governance.</a:t>
            </a:r>
          </a:p>
          <a:p>
            <a:pPr algn="just"/>
            <a:endParaRPr lang="en-US" sz="2200" b="1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200" b="1" dirty="0"/>
              <a:t>Establishes the need for a thorough understanding of corporate governance and how to achieve best practice. </a:t>
            </a:r>
          </a:p>
          <a:p>
            <a:pPr algn="just"/>
            <a:endParaRPr lang="en-US" sz="2200" b="1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200" b="1" dirty="0"/>
              <a:t>Involves highly interactive teaching approach (involving exercises, group work and case-studies).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200" b="1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200" b="1" dirty="0" err="1"/>
              <a:t>Endeavours</a:t>
            </a:r>
            <a:r>
              <a:rPr lang="en-US" sz="2200" b="1" dirty="0"/>
              <a:t> to develop a clear understanding of corporate governance framework in international context. </a:t>
            </a:r>
          </a:p>
          <a:p>
            <a:pPr algn="just"/>
            <a:endParaRPr lang="en-US" sz="2200" b="1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200" b="1" dirty="0"/>
              <a:t>Relates Good Governance best practices in the post-Enron era. </a:t>
            </a:r>
          </a:p>
        </p:txBody>
      </p:sp>
    </p:spTree>
    <p:extLst>
      <p:ext uri="{BB962C8B-B14F-4D97-AF65-F5344CB8AC3E}">
        <p14:creationId xmlns:p14="http://schemas.microsoft.com/office/powerpoint/2010/main" val="233863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838"/>
          <a:stretch/>
        </p:blipFill>
        <p:spPr bwMode="auto">
          <a:xfrm>
            <a:off x="607323" y="1219200"/>
            <a:ext cx="8079475" cy="3352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28601" y="381000"/>
            <a:ext cx="84581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spc="600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Free registrations </a:t>
            </a:r>
            <a:r>
              <a:rPr lang="en-US" sz="3600" b="1" u="sng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(0.5 CPD)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5348" y="4960326"/>
            <a:ext cx="1441451" cy="14741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06400" y="5128000"/>
            <a:ext cx="66040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u="sng" dirty="0"/>
              <a:t>EVENT MANAGER</a:t>
            </a:r>
          </a:p>
          <a:p>
            <a:pPr algn="ctr"/>
            <a:r>
              <a:rPr lang="en-US" sz="2000" b="1" dirty="0"/>
              <a:t>CENTRE OF PROFESSIONAL EXCELLENCE – </a:t>
            </a:r>
            <a:r>
              <a:rPr lang="en-US" sz="2000" b="1" dirty="0" err="1"/>
              <a:t>CoPE</a:t>
            </a:r>
            <a:endParaRPr lang="en-US" sz="2000" b="1" dirty="0"/>
          </a:p>
          <a:p>
            <a:pPr algn="ctr"/>
            <a:r>
              <a:rPr lang="en-US" b="1" dirty="0"/>
              <a:t>NED UNIVERSITY OF ENGINEERING &amp; TECHNOLOGY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1" y="4782986"/>
            <a:ext cx="8686799" cy="1828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2756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62</TotalTime>
  <Words>174</Words>
  <Application>Microsoft Office PowerPoint</Application>
  <PresentationFormat>On-screen Show (4:3)</PresentationFormat>
  <Paragraphs>30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Century Gothic</vt:lpstr>
      <vt:lpstr>Courier New</vt:lpstr>
      <vt:lpstr>Palatino Linotype</vt:lpstr>
      <vt:lpstr>Executive</vt:lpstr>
      <vt:lpstr>Half-Day Seminar on  “Corporate Governance” April 8th  , 2017 Saturday, (3 pm – 6 pm)</vt:lpstr>
      <vt:lpstr>PowerPoint Presentation</vt:lpstr>
      <vt:lpstr>About the Seminar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Half-Day Seminar on  “Fraud Investigation” April 01st , 2017 (3:00 pm – 6:00 pm)</dc:title>
  <dc:creator>RAB NAWAZ</dc:creator>
  <cp:lastModifiedBy>Administrator</cp:lastModifiedBy>
  <cp:revision>23</cp:revision>
  <dcterms:created xsi:type="dcterms:W3CDTF">2006-08-16T00:00:00Z</dcterms:created>
  <dcterms:modified xsi:type="dcterms:W3CDTF">2017-03-24T11:07:06Z</dcterms:modified>
</cp:coreProperties>
</file>